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</p:sldIdLst>
  <p:sldSz cy="9601200" cx="73152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F6063EF-DAD5-454A-A0F0-6818B34F290F}">
  <a:tblStyle styleId="{0F6063EF-DAD5-454A-A0F0-6818B34F290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a05a83edd_0_0:notes"/>
          <p:cNvSpPr/>
          <p:nvPr>
            <p:ph idx="2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6" name="Google Shape;86;gea05a83edd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" name="Google Shape;87;gea05a83edd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/>
          <p:nvPr>
            <p:ph idx="2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4" name="Google Shape;94;p1:notes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89" name="Google Shape;8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0" name="Google Shape;90;p13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{0F6063EF-DAD5-454A-A0F0-6818B34F290F}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Stage 6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/>
                        <a:t>Changing Up The Norm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Course Designer: </a:t>
                      </a:r>
                      <a:r>
                        <a:rPr lang="en-US" sz="1200"/>
                        <a:t>Marcel Englmaier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/>
                        <a:t>Changing Up The Norm</a:t>
                      </a:r>
                      <a:r>
                        <a:rPr lang="en-US" sz="1100" u="none" cap="none" strike="noStrike"/>
                        <a:t> is a 2</a:t>
                      </a:r>
                      <a:r>
                        <a:rPr lang="en-US" sz="1100"/>
                        <a:t>0</a:t>
                      </a:r>
                      <a:r>
                        <a:rPr lang="en-US" sz="1100" u="none" cap="none" strike="noStrike"/>
                        <a:t> round, 1</a:t>
                      </a:r>
                      <a:r>
                        <a:rPr lang="en-US" sz="1100"/>
                        <a:t>0</a:t>
                      </a:r>
                      <a:r>
                        <a:rPr lang="en-US" sz="1100" u="none" cap="none" strike="noStrike"/>
                        <a:t>0 point Comstock Long C</a:t>
                      </a:r>
                      <a:r>
                        <a:rPr lang="en-US" sz="1100"/>
                        <a:t>ourse</a:t>
                      </a:r>
                      <a:r>
                        <a:rPr lang="en-US" sz="1100" u="none" cap="none" strike="noStrike"/>
                        <a:t>. There are </a:t>
                      </a:r>
                      <a:r>
                        <a:rPr lang="en-US" sz="1100"/>
                        <a:t>10</a:t>
                      </a:r>
                      <a:r>
                        <a:rPr lang="en-US" sz="1100" u="none" cap="none" strike="noStrike"/>
                        <a:t> </a:t>
                      </a:r>
                      <a:r>
                        <a:rPr lang="en-US" sz="1100"/>
                        <a:t>IPSC</a:t>
                      </a:r>
                      <a:r>
                        <a:rPr lang="en-US" sz="1100" u="none" cap="none" strike="noStrike"/>
                        <a:t> targets. The best t</a:t>
                      </a:r>
                      <a:r>
                        <a:rPr lang="en-US" sz="1100"/>
                        <a:t>wo</a:t>
                      </a:r>
                      <a:r>
                        <a:rPr lang="en-US" sz="1100" u="none" cap="none" strike="noStrike"/>
                        <a:t> hits per target will score. The start and stop signal are audible.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The Handgun start position is standing with toes touching Xs and wrists below belt. Handgun is loaded and holstered.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The PCC start position is standing with toes touching Xs both hands grasping PCC. PCC is loaded with safety on and stock on belt, muzzle pointed down range.</a:t>
                      </a:r>
                      <a:endParaRPr sz="1100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On the audible start signal, engage all targets from behind the fault line.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/>
                        <a:t>All barrels are soft cover.</a:t>
                      </a:r>
                      <a:endParaRPr sz="11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6" name="Google Shape;96;p14"/>
          <p:cNvGraphicFramePr/>
          <p:nvPr/>
        </p:nvGraphicFramePr>
        <p:xfrm>
          <a:off x="177800" y="165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{0F6063EF-DAD5-454A-A0F0-6818B34F290F}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6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-US" sz="2000"/>
                        <a:t>Changing Up The Norm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</a:t>
                      </a:r>
                      <a:r>
                        <a:rPr b="1" lang="en-US" sz="1200"/>
                        <a:t>Marcel Englmaier</a:t>
                      </a:r>
                      <a:endParaRPr b="1" sz="1200"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97" name="Google Shape;9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79400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98" name="Google Shape;9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7261" y="248468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4"/>
          <p:cNvPicPr preferRelativeResize="0"/>
          <p:nvPr/>
        </p:nvPicPr>
        <p:blipFill rotWithShape="1">
          <a:blip r:embed="rId4">
            <a:alphaModFix/>
          </a:blip>
          <a:srcRect b="0" l="21415" r="11953" t="0"/>
          <a:stretch/>
        </p:blipFill>
        <p:spPr>
          <a:xfrm>
            <a:off x="0" y="1712763"/>
            <a:ext cx="7315200" cy="61756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